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custDataLst>
    <p:tags r:id="rId23"/>
  </p:custData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E04A-CA30-444C-953D-2EF0BEAC0105}" type="datetimeFigureOut">
              <a:rPr lang="el-GR" smtClean="0"/>
              <a:pPr/>
              <a:t>18/06/2015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A4B2-A457-41DA-A488-97591BF0FC4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E04A-CA30-444C-953D-2EF0BEAC0105}" type="datetimeFigureOut">
              <a:rPr lang="el-GR" smtClean="0"/>
              <a:pPr/>
              <a:t>18/06/2015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A4B2-A457-41DA-A488-97591BF0FC4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E04A-CA30-444C-953D-2EF0BEAC0105}" type="datetimeFigureOut">
              <a:rPr lang="el-GR" smtClean="0"/>
              <a:pPr/>
              <a:t>18/06/2015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A4B2-A457-41DA-A488-97591BF0FC4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E04A-CA30-444C-953D-2EF0BEAC0105}" type="datetimeFigureOut">
              <a:rPr lang="el-GR" smtClean="0"/>
              <a:pPr/>
              <a:t>18/06/2015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A4B2-A457-41DA-A488-97591BF0FC4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E04A-CA30-444C-953D-2EF0BEAC0105}" type="datetimeFigureOut">
              <a:rPr lang="el-GR" smtClean="0"/>
              <a:pPr/>
              <a:t>18/06/2015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A4B2-A457-41DA-A488-97591BF0FC4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E04A-CA30-444C-953D-2EF0BEAC0105}" type="datetimeFigureOut">
              <a:rPr lang="el-GR" smtClean="0"/>
              <a:pPr/>
              <a:t>18/06/2015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A4B2-A457-41DA-A488-97591BF0FC4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E04A-CA30-444C-953D-2EF0BEAC0105}" type="datetimeFigureOut">
              <a:rPr lang="el-GR" smtClean="0"/>
              <a:pPr/>
              <a:t>18/06/2015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A4B2-A457-41DA-A488-97591BF0FC4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E04A-CA30-444C-953D-2EF0BEAC0105}" type="datetimeFigureOut">
              <a:rPr lang="el-GR" smtClean="0"/>
              <a:pPr/>
              <a:t>18/06/2015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A4B2-A457-41DA-A488-97591BF0FC4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E04A-CA30-444C-953D-2EF0BEAC0105}" type="datetimeFigureOut">
              <a:rPr lang="el-GR" smtClean="0"/>
              <a:pPr/>
              <a:t>18/06/2015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A4B2-A457-41DA-A488-97591BF0FC4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E04A-CA30-444C-953D-2EF0BEAC0105}" type="datetimeFigureOut">
              <a:rPr lang="el-GR" smtClean="0"/>
              <a:pPr/>
              <a:t>18/06/2015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A4B2-A457-41DA-A488-97591BF0FC4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7E04A-CA30-444C-953D-2EF0BEAC0105}" type="datetimeFigureOut">
              <a:rPr lang="el-GR" smtClean="0"/>
              <a:pPr/>
              <a:t>18/06/2015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DA4B2-A457-41DA-A488-97591BF0FC4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7E04A-CA30-444C-953D-2EF0BEAC0105}" type="datetimeFigureOut">
              <a:rPr lang="el-GR" smtClean="0"/>
              <a:pPr/>
              <a:t>18/06/2015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DA4B2-A457-41DA-A488-97591BF0FC4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Μα πού πήγαν οι νυχτερίδες;</a:t>
            </a:r>
            <a:endParaRPr lang="el-GR" dirty="0"/>
          </a:p>
        </p:txBody>
      </p:sp>
      <p:sp>
        <p:nvSpPr>
          <p:cNvPr id="7" name="6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err="1" smtClean="0">
                <a:solidFill>
                  <a:schemeClr val="tx1"/>
                </a:solidFill>
              </a:rPr>
              <a:t>Σύρμω</a:t>
            </a:r>
            <a:r>
              <a:rPr lang="el-GR" dirty="0" smtClean="0">
                <a:solidFill>
                  <a:schemeClr val="tx1"/>
                </a:solidFill>
              </a:rPr>
              <a:t> Μιχαήλ</a:t>
            </a:r>
          </a:p>
          <a:p>
            <a:r>
              <a:rPr lang="el-GR" dirty="0" smtClean="0">
                <a:solidFill>
                  <a:schemeClr val="tx1"/>
                </a:solidFill>
              </a:rPr>
              <a:t>2</a:t>
            </a:r>
            <a:r>
              <a:rPr lang="el-GR" baseline="30000" dirty="0" smtClean="0">
                <a:solidFill>
                  <a:schemeClr val="tx1"/>
                </a:solidFill>
              </a:rPr>
              <a:t>ο</a:t>
            </a:r>
            <a:r>
              <a:rPr lang="el-GR" dirty="0" smtClean="0">
                <a:solidFill>
                  <a:schemeClr val="tx1"/>
                </a:solidFill>
              </a:rPr>
              <a:t> Δημοτικό σχολείο Περαίας</a:t>
            </a:r>
          </a:p>
          <a:p>
            <a:r>
              <a:rPr lang="el-GR" smtClean="0">
                <a:solidFill>
                  <a:schemeClr val="tx1"/>
                </a:solidFill>
              </a:rPr>
              <a:t>Ε1 τμήμα</a:t>
            </a:r>
            <a:endParaRPr lang="el-GR" dirty="0" smtClean="0">
              <a:solidFill>
                <a:schemeClr val="tx1"/>
              </a:solidFill>
            </a:endParaRPr>
          </a:p>
          <a:p>
            <a:endParaRPr lang="el-GR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28596" y="3286124"/>
            <a:ext cx="3286148" cy="207170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Μια γιαγιά προσπαθεί να πιάσει τη νυχτερίδα.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5" name="4 - Θέση εικόνας"/>
          <p:cNvSpPr>
            <a:spLocks noGrp="1"/>
          </p:cNvSpPr>
          <p:nvPr>
            <p:ph type="pic" idx="1"/>
          </p:nvPr>
        </p:nvSpPr>
        <p:spPr>
          <a:xfrm>
            <a:off x="3357554" y="2428868"/>
            <a:ext cx="5486400" cy="4114800"/>
          </a:xfrm>
        </p:spPr>
      </p:sp>
      <p:pic>
        <p:nvPicPr>
          <p:cNvPr id="1026" name="Picture 2" descr="C:\Users\eleni\Documents\ΑΙΘΡΑ\ΕΙΚΟΝΕΣ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42976" y="5643578"/>
            <a:ext cx="7072362" cy="100013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Η νυχτερίδα μπαίνει μέσα στο σπίτι της γιαγιάς και η γιαγιά την κυνηγά.  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1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143108" y="2214554"/>
            <a:ext cx="4572032" cy="1500198"/>
          </a:xfrm>
        </p:spPr>
        <p:txBody>
          <a:bodyPr>
            <a:noAutofit/>
          </a:bodyPr>
          <a:lstStyle/>
          <a:p>
            <a:r>
              <a:rPr lang="el-GR" sz="3600" dirty="0" smtClean="0"/>
              <a:t>Η νυχτερίδα μπαίνει στην αποθήκη και μαθαίνει γιατί την κυνηγούσε η γιαγιά. </a:t>
            </a:r>
            <a:endParaRPr lang="el-G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1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714348" y="5072074"/>
            <a:ext cx="6786610" cy="714380"/>
          </a:xfrm>
        </p:spPr>
        <p:txBody>
          <a:bodyPr>
            <a:noAutofit/>
          </a:bodyPr>
          <a:lstStyle/>
          <a:p>
            <a:r>
              <a:rPr lang="el-GR" sz="2800" dirty="0" smtClean="0"/>
              <a:t>Η νυχτερίδα πηγαίνει να πάρει τον φίλο της και να του πει τα νέα.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13α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500298" y="571480"/>
            <a:ext cx="4071966" cy="1500198"/>
          </a:xfrm>
        </p:spPr>
        <p:txBody>
          <a:bodyPr>
            <a:normAutofit/>
          </a:bodyPr>
          <a:lstStyle/>
          <a:p>
            <a:r>
              <a:rPr lang="el-GR" sz="1800" dirty="0" smtClean="0"/>
              <a:t>Όλες οι νυχτερίδες μαζεύονται και κάνουν συνεδρίαση για να διαπιστώσουν για ποιο λόγο λιγοστεύει ο πληθυσμός τους.</a:t>
            </a:r>
            <a:endParaRPr lang="el-GR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13β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143108" y="785794"/>
            <a:ext cx="4714908" cy="107157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Καθώς συνεδριάζουν τρώνε έντομα .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1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750866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14282" y="642918"/>
            <a:ext cx="8572528" cy="1000132"/>
          </a:xfrm>
        </p:spPr>
        <p:txBody>
          <a:bodyPr>
            <a:noAutofit/>
          </a:bodyPr>
          <a:lstStyle/>
          <a:p>
            <a:r>
              <a:rPr lang="el-GR" sz="2000" dirty="0" smtClean="0"/>
              <a:t>Αναγκάζονται να φύγουν σε μια σπηλιά επειδή στο χωράφι που πέθαναν οι νυχτερίδες τα φυτά ήταν ποτισμένα με φυτοφάρμακα και  τα έντομα είχαν μολυνθεί,  και κινδύνευαν και οι ίδιες.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1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94" r="2222" b="648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14282" y="2143116"/>
            <a:ext cx="6786610" cy="785818"/>
          </a:xfrm>
        </p:spPr>
        <p:txBody>
          <a:bodyPr>
            <a:noAutofit/>
          </a:bodyPr>
          <a:lstStyle/>
          <a:p>
            <a:r>
              <a:rPr lang="el-GR" sz="2800" dirty="0" smtClean="0"/>
              <a:t>Οι τουρίστες που επισκέπτονταν τη σπηλιά ενοχλούσαν τις νυχτερίδες.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Θέση εικόνας" descr="1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85720" y="428604"/>
            <a:ext cx="8072494" cy="1214446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Οι νυχτερίδες έχουν παγιδευτεί μέσα στη σπηλιά αλλά βρίσκουν μια έξοδο.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Θέση εικόνας" descr="1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714992"/>
            <a:ext cx="9144000" cy="1143008"/>
          </a:xfrm>
        </p:spPr>
        <p:txBody>
          <a:bodyPr>
            <a:normAutofit/>
          </a:bodyPr>
          <a:lstStyle/>
          <a:p>
            <a:pPr algn="ctr"/>
            <a:r>
              <a:rPr lang="el-GR" sz="2800" dirty="0" smtClean="0"/>
              <a:t>Οι νυχτερίδες φεύγουν απ’ τη σπηλιά και βρίσκουν μια καλύτερη ζωή στο εγκαταλελειμμένο  χωριό.  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9" name="8 - Θέση εικόνας" descr="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57356" y="785794"/>
            <a:ext cx="4071966" cy="1785950"/>
          </a:xfrm>
        </p:spPr>
        <p:txBody>
          <a:bodyPr>
            <a:noAutofit/>
          </a:bodyPr>
          <a:lstStyle/>
          <a:p>
            <a:r>
              <a:rPr lang="el-GR" sz="3600" dirty="0" smtClean="0"/>
              <a:t>Οι νυχτερίδες ζουν στην κουφάλα του δέντρου </a:t>
            </a:r>
            <a:endParaRPr lang="el-G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εικόνας" descr="1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1" y="-1"/>
            <a:ext cx="9153486" cy="6865115"/>
          </a:xfrm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285852" y="5429264"/>
            <a:ext cx="6715172" cy="1000132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Και </a:t>
            </a:r>
            <a:r>
              <a:rPr lang="el-GR" sz="2800" dirty="0" err="1" smtClean="0"/>
              <a:t>ζήσαν</a:t>
            </a:r>
            <a:r>
              <a:rPr lang="el-GR" sz="2800" dirty="0" smtClean="0"/>
              <a:t> αυτοί  καλά κι εμείς καλύτερα. 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155831"/>
          </a:xfrm>
        </p:spPr>
        <p:txBody>
          <a:bodyPr/>
          <a:lstStyle/>
          <a:p>
            <a:r>
              <a:rPr lang="de-DE" dirty="0" err="1" smtClean="0"/>
              <a:t>Be</a:t>
            </a:r>
            <a:r>
              <a:rPr lang="en-US" dirty="0" smtClean="0"/>
              <a:t>n </a:t>
            </a:r>
            <a:r>
              <a:rPr lang="en-US" dirty="0" err="1" smtClean="0"/>
              <a:t>tzavellas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l-GR" smtClean="0"/>
              <a:t>Α</a:t>
            </a:r>
            <a:r>
              <a:rPr lang="el-GR"/>
              <a:t>ί</a:t>
            </a:r>
            <a:r>
              <a:rPr lang="el-GR" smtClean="0"/>
              <a:t>θρα Ζαγοριανού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- Θέση εικόνας" descr="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-181" b="508"/>
          <a:stretch>
            <a:fillRect/>
          </a:stretch>
        </p:blipFill>
        <p:spPr>
          <a:xfrm>
            <a:off x="0" y="0"/>
            <a:ext cx="9144000" cy="6887516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5286380" y="4572008"/>
            <a:ext cx="3357586" cy="1643074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Ένας ξυλοκόπος κόβει το δέντρο και οι νυχτερίδες φεύγουν.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571604" y="5214950"/>
            <a:ext cx="6357982" cy="1071570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Οι νυχτερίδες κατευθύνονται προς το χοιροστάσιο.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85720" y="571480"/>
            <a:ext cx="6429420" cy="928694"/>
          </a:xfrm>
        </p:spPr>
        <p:txBody>
          <a:bodyPr>
            <a:noAutofit/>
          </a:bodyPr>
          <a:lstStyle/>
          <a:p>
            <a:r>
              <a:rPr lang="el-GR" sz="3200" dirty="0" smtClean="0"/>
              <a:t>Οι νυχτερίδες μένουν στο χοιροστάσιο.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28596" y="357166"/>
            <a:ext cx="7286676" cy="714380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Οι νυχτερίδες αρχίζουν και λιγοστεύουν.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85720" y="5286388"/>
            <a:ext cx="6786610" cy="1285884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Μια παρέα νυχτερίδων βγαίνει βόλτα.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85720" y="571480"/>
            <a:ext cx="5000660" cy="1143008"/>
          </a:xfrm>
        </p:spPr>
        <p:txBody>
          <a:bodyPr>
            <a:normAutofit/>
          </a:bodyPr>
          <a:lstStyle/>
          <a:p>
            <a:r>
              <a:rPr lang="el-GR" sz="2800" dirty="0" smtClean="0"/>
              <a:t>Συναντάνε μια αφίσα του </a:t>
            </a:r>
            <a:r>
              <a:rPr lang="en-US" sz="2800" dirty="0" smtClean="0"/>
              <a:t>Batman.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>
          <a:xfrm>
            <a:off x="3357554" y="571480"/>
            <a:ext cx="5486400" cy="1214446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7" name="6 - Θέση εικόνας" descr="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753" b="2275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500298" y="4500570"/>
            <a:ext cx="6000792" cy="1571636"/>
          </a:xfrm>
        </p:spPr>
        <p:txBody>
          <a:bodyPr>
            <a:normAutofit/>
          </a:bodyPr>
          <a:lstStyle/>
          <a:p>
            <a:r>
              <a:rPr lang="el-GR" sz="2800" dirty="0" smtClean="0"/>
              <a:t>Οι νυχτερίδες πηγαίνουν σε ένα χωράφι και βλέπουν κάποιες άλλες νυχτερίδες νεκρές. 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73050fa91e55e8515241a46f71af919a4e8e53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96</TotalTime>
  <Words>228</Words>
  <Application>Microsoft Office PowerPoint</Application>
  <PresentationFormat>Προβολή στην οθόνη (4:3)</PresentationFormat>
  <Paragraphs>24</Paragraphs>
  <Slides>21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2" baseType="lpstr">
      <vt:lpstr>Θέμα του Office</vt:lpstr>
      <vt:lpstr>Μα πού πήγαν οι νυχτερίδες;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Ben tzavellas Αίθρα Ζαγοριανού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 πού πήγαν οι νυχτερίδες;</dc:title>
  <dc:creator>eleni matzari</dc:creator>
  <cp:lastModifiedBy>User</cp:lastModifiedBy>
  <cp:revision>8</cp:revision>
  <dcterms:created xsi:type="dcterms:W3CDTF">2015-03-17T14:59:39Z</dcterms:created>
  <dcterms:modified xsi:type="dcterms:W3CDTF">2015-06-18T07:46:39Z</dcterms:modified>
</cp:coreProperties>
</file>