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10" r:id="rId2"/>
    <p:sldId id="311" r:id="rId3"/>
    <p:sldId id="305" r:id="rId4"/>
    <p:sldId id="303" r:id="rId5"/>
    <p:sldId id="262" r:id="rId6"/>
    <p:sldId id="257" r:id="rId7"/>
    <p:sldId id="258" r:id="rId8"/>
    <p:sldId id="259" r:id="rId9"/>
    <p:sldId id="260" r:id="rId10"/>
    <p:sldId id="261" r:id="rId11"/>
    <p:sldId id="264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19" autoAdjust="0"/>
  </p:normalViewPr>
  <p:slideViewPr>
    <p:cSldViewPr>
      <p:cViewPr varScale="1">
        <p:scale>
          <a:sx n="82" d="100"/>
          <a:sy n="82" d="100"/>
        </p:scale>
        <p:origin x="-4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3E335-2F79-4172-9C24-89BD7F9A363A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0B575-D3D3-4744-886A-14BA2E167C2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11167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35</a:t>
            </a:fld>
            <a:endParaRPr 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39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45</a:t>
            </a:fld>
            <a:endParaRPr lang="el-G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46</a:t>
            </a:fld>
            <a:endParaRPr lang="el-G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48</a:t>
            </a:fld>
            <a:endParaRPr lang="el-G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49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50</a:t>
            </a:fld>
            <a:endParaRPr lang="el-G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51</a:t>
            </a:fld>
            <a:endParaRPr lang="el-G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52</a:t>
            </a:fld>
            <a:endParaRPr lang="el-G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53</a:t>
            </a:fld>
            <a:endParaRPr lang="el-G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54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0B575-D3D3-4744-886A-14BA2E167C23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5000">
    <p:cover dir="r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C928AC2-B029-4782-849A-B917D46690C1}" type="datetimeFigureOut">
              <a:rPr lang="el-GR" smtClean="0"/>
              <a:pPr/>
              <a:t>4/6/2015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5C9CE04-5E7B-47B3-9B69-291830C39C72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cover dir="r"/>
    <p:sndAc>
      <p:stSnd>
        <p:snd r:embed="rId13" name="chimes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7851648" cy="1828800"/>
          </a:xfrm>
        </p:spPr>
        <p:txBody>
          <a:bodyPr>
            <a:normAutofit/>
          </a:bodyPr>
          <a:lstStyle/>
          <a:p>
            <a:pPr algn="l"/>
            <a:r>
              <a:rPr lang="el-GR" dirty="0" smtClean="0"/>
              <a:t>«ΜΑΘΑΙΝΩ ΤΗΝ ΑΛΗΘΕΙΑ</a:t>
            </a:r>
            <a:br>
              <a:rPr lang="el-GR" dirty="0" smtClean="0"/>
            </a:br>
            <a:r>
              <a:rPr lang="el-GR" dirty="0" smtClean="0"/>
              <a:t> </a:t>
            </a:r>
            <a:r>
              <a:rPr lang="el-GR" dirty="0" smtClean="0"/>
              <a:t>    ΛΕΩ ΟΧΙ  ΣΤΟ ΤΣΙΓΑΡΟ»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571472" y="2214554"/>
            <a:ext cx="7854696" cy="357190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l-GR" sz="4500" b="1" dirty="0" smtClean="0"/>
              <a:t>ΠΡΟΓΡΑΜΜΑ  ΑΓΩΓΗΣ  ΥΓΕΙΑΣ</a:t>
            </a:r>
          </a:p>
          <a:p>
            <a:pPr algn="ctr"/>
            <a:endParaRPr lang="el-GR" sz="3400" b="1" dirty="0" smtClean="0"/>
          </a:p>
          <a:p>
            <a:pPr algn="just"/>
            <a:r>
              <a:rPr lang="el-GR" sz="3400" dirty="0" smtClean="0"/>
              <a:t>γ</a:t>
            </a:r>
            <a:r>
              <a:rPr lang="el-GR" sz="3400" dirty="0" smtClean="0"/>
              <a:t>ια την πρόληψη χρήσης προϊόντων καπνού στην παιδική  και  εφηβική  ηλικία</a:t>
            </a:r>
          </a:p>
          <a:p>
            <a:pPr algn="just"/>
            <a:endParaRPr lang="el-GR" dirty="0" smtClean="0"/>
          </a:p>
          <a:p>
            <a:pPr algn="just"/>
            <a:endParaRPr lang="el-GR" dirty="0" smtClean="0"/>
          </a:p>
          <a:p>
            <a:pPr algn="just"/>
            <a:endParaRPr lang="el-GR" dirty="0" smtClean="0"/>
          </a:p>
          <a:p>
            <a:pPr algn="just"/>
            <a:r>
              <a:rPr lang="el-GR" sz="3200" b="1" dirty="0" smtClean="0"/>
              <a:t>ΦΟΡΕΙΣ:</a:t>
            </a:r>
          </a:p>
          <a:p>
            <a:pPr algn="just">
              <a:buFont typeface="Arial" pitchFamily="34" charset="0"/>
              <a:buChar char="•"/>
            </a:pPr>
            <a:r>
              <a:rPr lang="el-GR" dirty="0" smtClean="0"/>
              <a:t>ΙΙΒΕΑΑ (ΙΔΡΥΜΑ  ΙΑΤΡΟΒΙΟΛΟΓΙΚΩΝ ΕΡΕΥΝΩΝ  ΑΚΑΔΗΜΙΑΣ   ΑΘΗΝΩΝ)  με  Επιστημονικά  Υπεύθυνο τον Καθηγητή κ. Παναγιώτη  </a:t>
            </a:r>
            <a:r>
              <a:rPr lang="el-GR" dirty="0" err="1" smtClean="0"/>
              <a:t>Μπεχράκη</a:t>
            </a:r>
            <a:r>
              <a:rPr lang="el-GR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l-GR" dirty="0" smtClean="0"/>
              <a:t>ΥΠΟΥΡΓΕΙΟ  ΥΓΕΙΑΣ</a:t>
            </a:r>
          </a:p>
          <a:p>
            <a:pPr algn="just"/>
            <a:endParaRPr lang="el-GR" dirty="0" smtClean="0"/>
          </a:p>
          <a:p>
            <a:pPr algn="just"/>
            <a:endParaRPr lang="el-GR" dirty="0" smtClean="0"/>
          </a:p>
          <a:p>
            <a:pPr algn="just"/>
            <a:endParaRPr lang="el-GR" dirty="0"/>
          </a:p>
        </p:txBody>
      </p:sp>
    </p:spTree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1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6936719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ΤΟ ΚΟΜΙΚ ΝΟ </a:t>
            </a:r>
            <a:r>
              <a:rPr lang="el-GR" dirty="0" smtClean="0"/>
              <a:t>2 </a:t>
            </a:r>
            <a:r>
              <a:rPr lang="el-GR" dirty="0"/>
              <a:t>ΣΧΕΔΙΑΣΑΝ ΟΙ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Κόλας Τζένη</a:t>
            </a:r>
          </a:p>
          <a:p>
            <a:r>
              <a:rPr lang="el-GR" dirty="0" smtClean="0"/>
              <a:t>Κουγιουμτζίδου Ελένη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275940669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0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03814"/>
            <a:ext cx="9144000" cy="175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3716378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757545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67434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56"/>
            <a:ext cx="9144000" cy="624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37312"/>
            <a:ext cx="9143999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1176376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2378224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319"/>
            <a:ext cx="9144000" cy="687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032307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ΤΟ ΚΟΜΙΚ ΝΟ </a:t>
            </a:r>
            <a:r>
              <a:rPr lang="el-GR" dirty="0" smtClean="0"/>
              <a:t>3 </a:t>
            </a:r>
            <a:r>
              <a:rPr lang="el-GR" dirty="0"/>
              <a:t>ΣΧΕΔΙΑΣΑΝ ΟΙ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Βαλιάνου Χριστίνα</a:t>
            </a:r>
          </a:p>
          <a:p>
            <a:r>
              <a:rPr lang="el-GR" dirty="0" smtClean="0"/>
              <a:t>Κοεμτζοπούλου Παναγιώτα</a:t>
            </a:r>
          </a:p>
          <a:p>
            <a:r>
              <a:rPr lang="el-GR" dirty="0" smtClean="0"/>
              <a:t>Κωνσταντινίδου Μαριάνα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31256050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40"/>
            <a:ext cx="9144000" cy="685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1585486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71472" y="1285860"/>
            <a:ext cx="7772400" cy="13086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4000" dirty="0" smtClean="0"/>
              <a:t>     ΚΟΙΝΩΝΙΚΟ ΣΧΟΛΕΙΟ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Μαθητικός   Διαγωνισμός</a:t>
            </a:r>
            <a:r>
              <a:rPr lang="en-US" sz="4000" dirty="0" smtClean="0"/>
              <a:t> </a:t>
            </a:r>
            <a:r>
              <a:rPr lang="el-GR" sz="4000" dirty="0" smtClean="0"/>
              <a:t> </a:t>
            </a:r>
            <a:r>
              <a:rPr lang="en-US" sz="4000" dirty="0" smtClean="0"/>
              <a:t>“ </a:t>
            </a:r>
            <a:r>
              <a:rPr lang="el-GR" sz="4000" i="1" dirty="0" smtClean="0"/>
              <a:t>Εμπειρίες από την τάξη και το διάλειμμα</a:t>
            </a:r>
            <a:r>
              <a:rPr lang="en-US" sz="4000" i="1" dirty="0" smtClean="0"/>
              <a:t>”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3744416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 smtClean="0"/>
              <a:t>6</a:t>
            </a:r>
            <a:r>
              <a:rPr lang="el-GR" sz="2800" b="1" baseline="30000" dirty="0" smtClean="0"/>
              <a:t>ο  </a:t>
            </a:r>
            <a:r>
              <a:rPr lang="el-GR" sz="2800" b="1" dirty="0" smtClean="0"/>
              <a:t> ΓΥΜΝΑΣΙΟ    </a:t>
            </a:r>
            <a:r>
              <a:rPr lang="el-GR" sz="2800" b="1" dirty="0" smtClean="0"/>
              <a:t>ΘΕΣΣΑΛΟΝΙΚΗΣ</a:t>
            </a:r>
            <a:endParaRPr lang="el-GR" dirty="0" smtClean="0"/>
          </a:p>
          <a:p>
            <a:pPr algn="ctr"/>
            <a:r>
              <a:rPr lang="el-GR" sz="4000" dirty="0" smtClean="0"/>
              <a:t>Διαγωνισμός Β’</a:t>
            </a:r>
            <a:r>
              <a:rPr lang="el-GR" sz="4000" dirty="0" smtClean="0"/>
              <a:t> </a:t>
            </a:r>
            <a:endParaRPr lang="en-US" sz="4000" dirty="0" smtClean="0"/>
          </a:p>
          <a:p>
            <a:pPr algn="ctr"/>
            <a:r>
              <a:rPr lang="el-GR" sz="4000" dirty="0" smtClean="0"/>
              <a:t>«</a:t>
            </a:r>
            <a:r>
              <a:rPr lang="el-GR" sz="4000" i="1" dirty="0" smtClean="0"/>
              <a:t>Όχι.  Δε θα πάρω</a:t>
            </a:r>
            <a:r>
              <a:rPr lang="el-GR" sz="4000" dirty="0" smtClean="0"/>
              <a:t>»</a:t>
            </a:r>
          </a:p>
          <a:p>
            <a:pPr algn="ctr"/>
            <a:r>
              <a:rPr lang="el-GR" dirty="0" smtClean="0"/>
              <a:t>Άξονας  13</a:t>
            </a:r>
            <a:r>
              <a:rPr lang="el-GR" baseline="30000" dirty="0" smtClean="0"/>
              <a:t>ος</a:t>
            </a:r>
            <a:r>
              <a:rPr lang="el-GR" dirty="0" smtClean="0"/>
              <a:t> : «</a:t>
            </a:r>
            <a:r>
              <a:rPr lang="el-GR" i="1" dirty="0" smtClean="0"/>
              <a:t>Κάπνισμα</a:t>
            </a:r>
            <a:r>
              <a:rPr lang="el-GR" dirty="0" smtClean="0"/>
              <a:t>»</a:t>
            </a:r>
            <a:endParaRPr lang="el-GR" baseline="30000" dirty="0" smtClean="0"/>
          </a:p>
          <a:p>
            <a:pPr algn="ctr"/>
            <a:r>
              <a:rPr lang="el-GR" sz="3200" dirty="0" smtClean="0"/>
              <a:t>ΕΡΓΟ</a:t>
            </a:r>
            <a:r>
              <a:rPr lang="el-GR" sz="3600" dirty="0" smtClean="0"/>
              <a:t> </a:t>
            </a:r>
            <a:r>
              <a:rPr lang="el-GR" sz="3600" dirty="0" smtClean="0"/>
              <a:t>: Δημιουργία  </a:t>
            </a:r>
            <a:r>
              <a:rPr lang="en-US" sz="3600" dirty="0" smtClean="0"/>
              <a:t>comic</a:t>
            </a:r>
          </a:p>
          <a:p>
            <a:pPr algn="ctr"/>
            <a:r>
              <a:rPr lang="el-GR" dirty="0" err="1" smtClean="0"/>
              <a:t>Σχολ</a:t>
            </a:r>
            <a:r>
              <a:rPr lang="el-GR" dirty="0" smtClean="0"/>
              <a:t>. Έτος  : 2014-2015</a:t>
            </a:r>
          </a:p>
        </p:txBody>
      </p:sp>
    </p:spTree>
    <p:extLst>
      <p:ext uri="{BB962C8B-B14F-4D97-AF65-F5344CB8AC3E}">
        <p14:creationId xmlns:p14="http://schemas.microsoft.com/office/powerpoint/2010/main" xmlns="" val="3222184479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017"/>
            <a:ext cx="9036496" cy="682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4009501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267"/>
            <a:ext cx="9144000" cy="689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3589031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5"/>
            <a:ext cx="9144000" cy="679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5388977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49"/>
            <a:ext cx="9144000" cy="689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0044502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6137593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ΤΟ ΚΟΜΙΚ ΝΟ </a:t>
            </a:r>
            <a:r>
              <a:rPr lang="el-GR" dirty="0" smtClean="0"/>
              <a:t>4 </a:t>
            </a:r>
            <a:r>
              <a:rPr lang="el-GR" dirty="0"/>
              <a:t>ΣΧΕΔΙΑΣΑΝ ΟΙ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Ακρανίδου Ελένη</a:t>
            </a:r>
          </a:p>
          <a:p>
            <a:r>
              <a:rPr lang="el-GR" dirty="0" smtClean="0"/>
              <a:t>Καπουράνη Βαρβάρα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018044017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104"/>
            <a:ext cx="9144000" cy="683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0252049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178"/>
            <a:ext cx="9144000" cy="687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9905230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036496" cy="684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1629176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1286951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el-GR" sz="2600" dirty="0" smtClean="0"/>
              <a:t>Δημιούργησαν οι μαθητές &amp; οι μαθήτριες του Γ1 τμήματος</a:t>
            </a:r>
            <a:endParaRPr lang="el-GR" sz="2600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450271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7" name="6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785794"/>
            <a:ext cx="4041775" cy="5572164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214422"/>
            <a:ext cx="4040188" cy="5214974"/>
          </a:xfrm>
        </p:spPr>
        <p:txBody>
          <a:bodyPr/>
          <a:lstStyle/>
          <a:p>
            <a:r>
              <a:rPr lang="el-GR" dirty="0" smtClean="0"/>
              <a:t>Αγγελίδη  Βασιλική</a:t>
            </a:r>
          </a:p>
          <a:p>
            <a:r>
              <a:rPr lang="el-GR" dirty="0" err="1" smtClean="0"/>
              <a:t>Ακρανίδου</a:t>
            </a:r>
            <a:r>
              <a:rPr lang="el-GR" dirty="0" smtClean="0"/>
              <a:t> Ελένη</a:t>
            </a:r>
          </a:p>
          <a:p>
            <a:r>
              <a:rPr lang="el-GR" dirty="0" smtClean="0"/>
              <a:t>Αναγνώστου Μαρία</a:t>
            </a:r>
          </a:p>
          <a:p>
            <a:r>
              <a:rPr lang="el-GR" dirty="0" err="1" smtClean="0"/>
              <a:t>Βαλιάνου</a:t>
            </a:r>
            <a:r>
              <a:rPr lang="el-GR" dirty="0" smtClean="0"/>
              <a:t> Χριστίνα</a:t>
            </a:r>
          </a:p>
          <a:p>
            <a:r>
              <a:rPr lang="el-GR" dirty="0" err="1" smtClean="0"/>
              <a:t>Βελημέζης</a:t>
            </a:r>
            <a:r>
              <a:rPr lang="el-GR" dirty="0" smtClean="0"/>
              <a:t> Χρυσόστομος</a:t>
            </a:r>
          </a:p>
          <a:p>
            <a:r>
              <a:rPr lang="el-GR" dirty="0" err="1" smtClean="0"/>
              <a:t>Δεληανέστη</a:t>
            </a:r>
            <a:r>
              <a:rPr lang="el-GR" dirty="0" smtClean="0"/>
              <a:t> Χριστίνα</a:t>
            </a:r>
          </a:p>
          <a:p>
            <a:r>
              <a:rPr lang="el-GR" dirty="0" smtClean="0"/>
              <a:t>Καπουράνη Βαρβάρα</a:t>
            </a:r>
          </a:p>
          <a:p>
            <a:r>
              <a:rPr lang="el-GR" dirty="0" err="1" smtClean="0"/>
              <a:t>Κοεμτζοπούλου</a:t>
            </a:r>
            <a:r>
              <a:rPr lang="el-GR" dirty="0" smtClean="0"/>
              <a:t> Παναγιώτα</a:t>
            </a:r>
          </a:p>
          <a:p>
            <a:r>
              <a:rPr lang="el-GR" dirty="0" err="1" smtClean="0"/>
              <a:t>Κοκορέντζας</a:t>
            </a:r>
            <a:r>
              <a:rPr lang="el-GR" dirty="0" smtClean="0"/>
              <a:t> Βασίλειος</a:t>
            </a:r>
          </a:p>
          <a:p>
            <a:endParaRPr lang="el-GR" dirty="0" smtClean="0"/>
          </a:p>
          <a:p>
            <a:r>
              <a:rPr lang="el-GR" dirty="0" smtClean="0"/>
              <a:t>ΥΠΕΥΘΥΝΟΙ  ΚΑΘΗΓΗΤΕΣ :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Η ΔΙΕΥΘΥΝΤΡΙΑ</a:t>
            </a:r>
            <a:endParaRPr lang="el-GR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214422"/>
            <a:ext cx="4041775" cy="5286412"/>
          </a:xfrm>
        </p:spPr>
        <p:txBody>
          <a:bodyPr>
            <a:normAutofit/>
          </a:bodyPr>
          <a:lstStyle/>
          <a:p>
            <a:r>
              <a:rPr lang="el-GR" dirty="0" smtClean="0"/>
              <a:t>Κόλας  Τζένη</a:t>
            </a:r>
          </a:p>
          <a:p>
            <a:r>
              <a:rPr lang="el-GR" dirty="0" err="1" smtClean="0"/>
              <a:t>Κουγιουμτζίδου</a:t>
            </a:r>
            <a:r>
              <a:rPr lang="el-GR" dirty="0" smtClean="0"/>
              <a:t> Ελένη</a:t>
            </a:r>
          </a:p>
          <a:p>
            <a:r>
              <a:rPr lang="el-GR" dirty="0" err="1" smtClean="0"/>
              <a:t>Κουϊρουκλής</a:t>
            </a:r>
            <a:r>
              <a:rPr lang="el-GR" dirty="0" smtClean="0"/>
              <a:t> Τηλέμαχος</a:t>
            </a:r>
          </a:p>
          <a:p>
            <a:r>
              <a:rPr lang="el-GR" dirty="0" err="1" smtClean="0"/>
              <a:t>Κραβαρίτη</a:t>
            </a:r>
            <a:r>
              <a:rPr lang="el-GR" dirty="0" smtClean="0"/>
              <a:t>  Φαίδρα</a:t>
            </a:r>
          </a:p>
          <a:p>
            <a:r>
              <a:rPr lang="el-GR" dirty="0" err="1" smtClean="0"/>
              <a:t>Κωνσταντινίδου</a:t>
            </a:r>
            <a:r>
              <a:rPr lang="el-GR" dirty="0" smtClean="0"/>
              <a:t> Μαριάννα</a:t>
            </a:r>
          </a:p>
          <a:p>
            <a:r>
              <a:rPr lang="el-GR" dirty="0" smtClean="0"/>
              <a:t>Λαζάρου Μαρία</a:t>
            </a:r>
          </a:p>
          <a:p>
            <a:r>
              <a:rPr lang="el-GR" dirty="0" err="1" smtClean="0"/>
              <a:t>΄Λέτσα</a:t>
            </a:r>
            <a:r>
              <a:rPr lang="el-GR" dirty="0" smtClean="0"/>
              <a:t> Ελένη</a:t>
            </a:r>
          </a:p>
          <a:p>
            <a:r>
              <a:rPr lang="el-GR" dirty="0" smtClean="0"/>
              <a:t>Μάνι  Μάριο</a:t>
            </a:r>
          </a:p>
          <a:p>
            <a:r>
              <a:rPr lang="el-GR" dirty="0" err="1" smtClean="0"/>
              <a:t>Μοσχάς</a:t>
            </a:r>
            <a:r>
              <a:rPr lang="el-GR" dirty="0" smtClean="0"/>
              <a:t> Βασίλειος</a:t>
            </a:r>
          </a:p>
          <a:p>
            <a:endParaRPr lang="el-GR" dirty="0" smtClean="0"/>
          </a:p>
          <a:p>
            <a:r>
              <a:rPr lang="el-GR" dirty="0" smtClean="0"/>
              <a:t>Καμπούρη  Ευαγγελία   ΠΕ13</a:t>
            </a:r>
          </a:p>
          <a:p>
            <a:r>
              <a:rPr lang="el-GR" dirty="0" err="1" smtClean="0"/>
              <a:t>Νιάκος</a:t>
            </a:r>
            <a:r>
              <a:rPr lang="el-GR" dirty="0" smtClean="0"/>
              <a:t>  Στέργιος       ΠΕ19</a:t>
            </a:r>
          </a:p>
          <a:p>
            <a:r>
              <a:rPr lang="el-GR" dirty="0" smtClean="0"/>
              <a:t>Κα </a:t>
            </a:r>
            <a:r>
              <a:rPr lang="el-GR" dirty="0" err="1" smtClean="0"/>
              <a:t>Σίσκου</a:t>
            </a:r>
            <a:r>
              <a:rPr lang="el-GR" dirty="0" smtClean="0"/>
              <a:t>  </a:t>
            </a:r>
            <a:r>
              <a:rPr lang="el-GR" dirty="0" err="1" smtClean="0"/>
              <a:t>Γιολάντα</a:t>
            </a:r>
            <a:r>
              <a:rPr lang="el-GR" smtClean="0"/>
              <a:t>   ΠΕ01</a:t>
            </a:r>
            <a:endParaRPr lang="el-GR" dirty="0"/>
          </a:p>
        </p:txBody>
      </p:sp>
    </p:spTree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562966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577"/>
            <a:ext cx="9144000" cy="68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8543476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ΤΟ ΚΟΜΙΚ ΝΟ </a:t>
            </a:r>
            <a:r>
              <a:rPr lang="el-GR" dirty="0" smtClean="0"/>
              <a:t>5 </a:t>
            </a:r>
            <a:r>
              <a:rPr lang="el-GR" dirty="0"/>
              <a:t>ΣΧΕΔΙΑΣΑΝ ΟΙ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Αναγνώστου Μαρία</a:t>
            </a:r>
          </a:p>
          <a:p>
            <a:r>
              <a:rPr lang="el-GR" dirty="0" smtClean="0"/>
              <a:t>Λέτσα Ελένη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826746695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510" y="476672"/>
            <a:ext cx="9157510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6848957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635" y="836712"/>
            <a:ext cx="918126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4574790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393835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7405257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l-GR" dirty="0"/>
              <a:t>ΤΟ ΚΟΜΙΚ ΝΟ </a:t>
            </a:r>
            <a:r>
              <a:rPr lang="el-GR" dirty="0" smtClean="0"/>
              <a:t>6 </a:t>
            </a:r>
            <a:r>
              <a:rPr lang="el-GR" dirty="0"/>
              <a:t>ΣΧΕΔΙΑΣΑΝ ΟΙ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852936"/>
            <a:ext cx="6400800" cy="2785864"/>
          </a:xfrm>
        </p:spPr>
        <p:txBody>
          <a:bodyPr>
            <a:normAutofit/>
          </a:bodyPr>
          <a:lstStyle/>
          <a:p>
            <a:r>
              <a:rPr lang="el-GR" dirty="0" smtClean="0"/>
              <a:t>Βελημέζης Χρυσόστομος</a:t>
            </a:r>
          </a:p>
          <a:p>
            <a:r>
              <a:rPr lang="el-GR" dirty="0" smtClean="0"/>
              <a:t>Κουϊρουκλής Τηλέμαχος</a:t>
            </a:r>
          </a:p>
          <a:p>
            <a:r>
              <a:rPr lang="el-GR" dirty="0" smtClean="0"/>
              <a:t>Μοσχάς Βασίλειος</a:t>
            </a:r>
          </a:p>
          <a:p>
            <a:r>
              <a:rPr lang="el-GR" dirty="0" smtClean="0"/>
              <a:t>Μάνι Μάριο</a:t>
            </a:r>
          </a:p>
          <a:p>
            <a:r>
              <a:rPr lang="el-GR" dirty="0" smtClean="0"/>
              <a:t>Κοκορέντζας Βασίλειος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507439681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427" y="0"/>
            <a:ext cx="660914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8801" y="6336538"/>
            <a:ext cx="1229696" cy="24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8642738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173796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ΤΟ ΚΟΜΙΚ  ΝΟ 1      ΣΧΕΔΙΑΣΑΝ ΟΙ</a:t>
            </a:r>
            <a:endParaRPr lang="el-GR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Αγγελίδου Βάσια</a:t>
            </a:r>
          </a:p>
          <a:p>
            <a:r>
              <a:rPr lang="el-GR" dirty="0" smtClean="0"/>
              <a:t>Λαζάρου Μαρία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25083279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30962533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2625171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538838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044"/>
            <a:ext cx="9144000" cy="690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6153102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ΤΟ ΚΟΜΙΚ ΝΟ </a:t>
            </a:r>
            <a:r>
              <a:rPr lang="el-GR" dirty="0" smtClean="0"/>
              <a:t>7 </a:t>
            </a:r>
            <a:r>
              <a:rPr lang="el-GR" dirty="0"/>
              <a:t>ΣΧΕΔΙΑΣΑΝ ΟΙ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Δεληανέστη Χριστίνα</a:t>
            </a:r>
          </a:p>
          <a:p>
            <a:r>
              <a:rPr lang="el-GR" dirty="0" smtClean="0"/>
              <a:t>Κραβαρίτη Φαίδρα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520385148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574"/>
            <a:ext cx="9144000" cy="681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3307711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69566216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4661198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92480033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5539766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6581479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7"/>
            <a:ext cx="9144000" cy="685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44058117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dirty="0" smtClean="0"/>
              <a:t>Από την επίσκεψη των μαθητών του προγράμματος στο Α’ Εργαστήριο Φαρμακολογίας στην Ιατρική Σχολή του ΑΠΘ και ενημέρωση από την καθηγήτρια κα Μαρία </a:t>
            </a:r>
            <a:r>
              <a:rPr lang="el-GR" sz="2800" dirty="0" err="1" smtClean="0"/>
              <a:t>Μυρωνίδου</a:t>
            </a:r>
            <a:r>
              <a:rPr lang="el-GR" sz="2800" dirty="0" smtClean="0"/>
              <a:t> –</a:t>
            </a:r>
            <a:r>
              <a:rPr lang="el-GR" sz="2800" dirty="0" err="1" smtClean="0"/>
              <a:t>Τζουβελέκη</a:t>
            </a:r>
            <a:r>
              <a:rPr lang="el-GR" sz="2800" dirty="0" smtClean="0"/>
              <a:t> και τους φοιτητές της.</a:t>
            </a:r>
            <a:endParaRPr lang="el-GR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71678"/>
            <a:ext cx="421008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071678"/>
            <a:ext cx="435295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 smtClean="0"/>
              <a:t>Επίσκεψη στο «ΝΟΕ</a:t>
            </a:r>
            <a:r>
              <a:rPr lang="en-US" sz="3200" dirty="0" smtClean="0"/>
              <a:t>S</a:t>
            </a:r>
            <a:r>
              <a:rPr lang="el-GR" sz="3200" dirty="0" smtClean="0"/>
              <a:t>Ι</a:t>
            </a:r>
            <a:r>
              <a:rPr lang="en-US" sz="3200" dirty="0" smtClean="0"/>
              <a:t>S</a:t>
            </a:r>
            <a:r>
              <a:rPr lang="el-GR" sz="3200" dirty="0" smtClean="0"/>
              <a:t>» για την παρουσίαση του Προγράμματος «ΜΑΘΑΙΝΩ ΤΗΝ ΑΛΗΘΕΙΑ, ΛΕΩ ΌΧΙ ΣΤΟ ΤΣΙΓΑΡΟ» από την Υπεύθυνη κα Δώρα Βογιατζή. </a:t>
            </a:r>
            <a:endParaRPr lang="el-GR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14554"/>
            <a:ext cx="428151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214554"/>
            <a:ext cx="435295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el-GR" sz="4000" dirty="0" smtClean="0"/>
              <a:t>Τα παιδιά δημιουργούν</a:t>
            </a:r>
            <a:endParaRPr lang="el-GR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14554"/>
            <a:ext cx="435295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214554"/>
            <a:ext cx="421008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530352" y="357166"/>
            <a:ext cx="7772400" cy="1143008"/>
          </a:xfrm>
        </p:spPr>
        <p:txBody>
          <a:bodyPr/>
          <a:lstStyle/>
          <a:p>
            <a:r>
              <a:rPr lang="el-GR" dirty="0" smtClean="0"/>
              <a:t>Ευχαριστούμε</a:t>
            </a:r>
            <a:endParaRPr lang="el-GR" dirty="0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1571612"/>
            <a:ext cx="7772400" cy="4857784"/>
          </a:xfrm>
        </p:spPr>
        <p:txBody>
          <a:bodyPr/>
          <a:lstStyle/>
          <a:p>
            <a:r>
              <a:rPr lang="el-GR" dirty="0" smtClean="0"/>
              <a:t>Τον Καθηγητή κ. Παναγιώτη </a:t>
            </a:r>
            <a:r>
              <a:rPr lang="el-GR" dirty="0" err="1" smtClean="0"/>
              <a:t>Μπεχράκη</a:t>
            </a:r>
            <a:r>
              <a:rPr lang="el-GR" dirty="0" smtClean="0"/>
              <a:t>, επιστημονικά υπεύθυνο του Ιδρύματος </a:t>
            </a:r>
            <a:r>
              <a:rPr lang="el-GR" dirty="0" err="1" smtClean="0"/>
              <a:t>Ιατροβιολογικών</a:t>
            </a:r>
            <a:r>
              <a:rPr lang="el-GR" dirty="0" smtClean="0"/>
              <a:t> Ερευνών Ακαδημίας Αθηνών (ΙΙΒΕΑΑ) για το πρόγραμμα «</a:t>
            </a:r>
            <a:r>
              <a:rPr lang="el-GR" b="1" i="1" dirty="0" smtClean="0"/>
              <a:t>Μαθαίνω την αλήθεια , λέω όχι στο τσιγάρο</a:t>
            </a:r>
            <a:r>
              <a:rPr lang="el-GR" dirty="0" smtClean="0"/>
              <a:t>», για την αποστολή του εκπαιδευτικού υλικού στο σχολείο  για την υλοποίηση του προγράμματος.</a:t>
            </a:r>
          </a:p>
          <a:p>
            <a:endParaRPr lang="el-GR" dirty="0" smtClean="0"/>
          </a:p>
          <a:p>
            <a:r>
              <a:rPr lang="el-GR" dirty="0" smtClean="0"/>
              <a:t>Την κα Δώρα Βογιατζή για την παρουσίαση του προγράμματος στο  Κέντρο Διάδοσης Επιστημών «</a:t>
            </a:r>
            <a:r>
              <a:rPr lang="en-US" dirty="0" smtClean="0"/>
              <a:t>NOESIS</a:t>
            </a:r>
            <a:r>
              <a:rPr lang="el-GR" dirty="0" smtClean="0"/>
              <a:t>».</a:t>
            </a:r>
          </a:p>
          <a:p>
            <a:endParaRPr lang="el-GR" dirty="0" smtClean="0"/>
          </a:p>
          <a:p>
            <a:r>
              <a:rPr lang="el-GR" dirty="0" smtClean="0"/>
              <a:t>Την Καθηγήτρια του Τομέα </a:t>
            </a:r>
            <a:r>
              <a:rPr lang="el-GR" dirty="0" smtClean="0"/>
              <a:t>Φαρμακολογίας </a:t>
            </a:r>
            <a:r>
              <a:rPr lang="el-GR" dirty="0" smtClean="0"/>
              <a:t>της Ιατρικής Σχολής του ΑΠΘ κα Μαρία </a:t>
            </a:r>
            <a:r>
              <a:rPr lang="el-GR" dirty="0" err="1" smtClean="0"/>
              <a:t>Μυρωνίδου</a:t>
            </a:r>
            <a:r>
              <a:rPr lang="el-GR" dirty="0" smtClean="0"/>
              <a:t>-</a:t>
            </a:r>
            <a:r>
              <a:rPr lang="el-GR" dirty="0" err="1" smtClean="0"/>
              <a:t>Τζουβελέκη</a:t>
            </a:r>
            <a:r>
              <a:rPr lang="el-GR" dirty="0" smtClean="0"/>
              <a:t> και την ομάδα των φοιτητών της για την παρουσίαση των συνεπειών του καπνίσματος.</a:t>
            </a:r>
            <a:endParaRPr lang="el-GR" dirty="0"/>
          </a:p>
        </p:txBody>
      </p:sp>
    </p:spTree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7245933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46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25320646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013"/>
            <a:ext cx="9143999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0815982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25009331"/>
      </p:ext>
    </p:extLst>
  </p:cSld>
  <p:clrMapOvr>
    <a:masterClrMapping/>
  </p:clrMapOvr>
  <p:transition spd="slow" advClick="0" advTm="5000">
    <p:cover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415</Words>
  <Application>Microsoft Office PowerPoint</Application>
  <PresentationFormat>Προβολή στην οθόνη (4:3)</PresentationFormat>
  <Paragraphs>133</Paragraphs>
  <Slides>54</Slides>
  <Notes>54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54</vt:i4>
      </vt:variant>
    </vt:vector>
  </HeadingPairs>
  <TitlesOfParts>
    <vt:vector size="55" baseType="lpstr">
      <vt:lpstr>Flow</vt:lpstr>
      <vt:lpstr>«ΜΑΘΑΙΝΩ ΤΗΝ ΑΛΗΘΕΙΑ      ΛΕΩ ΟΧΙ  ΣΤΟ ΤΣΙΓΑΡΟ»</vt:lpstr>
      <vt:lpstr>        ΚΟΙΝΩΝΙΚΟ ΣΧΟΛΕΙΟ Μαθητικός   Διαγωνισμός  “ Εμπειρίες από την τάξη και το διάλειμμα” </vt:lpstr>
      <vt:lpstr>Δημιούργησαν οι μαθητές &amp; οι μαθήτριες του Γ1 τμήματος</vt:lpstr>
      <vt:lpstr>ΤΟ ΚΟΜΙΚ  ΝΟ 1      ΣΧΕΔΙΑΣΑΝ ΟΙ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ΤΟ ΚΟΜΙΚ ΝΟ 2 ΣΧΕΔΙΑΣΑΝ ΟΙ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ΤΟ ΚΟΜΙΚ ΝΟ 3 ΣΧΕΔΙΑΣΑΝ ΟΙ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ΤΟ ΚΟΜΙΚ ΝΟ 4 ΣΧΕΔΙΑΣΑΝ ΟΙ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ΤΟ ΚΟΜΙΚ ΝΟ 5 ΣΧΕΔΙΑΣΑΝ ΟΙ</vt:lpstr>
      <vt:lpstr>Διαφάνεια 33</vt:lpstr>
      <vt:lpstr>Διαφάνεια 34</vt:lpstr>
      <vt:lpstr>Διαφάνεια 35</vt:lpstr>
      <vt:lpstr>Διαφάνεια 36</vt:lpstr>
      <vt:lpstr>ΤΟ ΚΟΜΙΚ ΝΟ 6 ΣΧΕΔΙΑΣΑΝ ΟΙ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ΤΟ ΚΟΜΙΚ ΝΟ 7 ΣΧΕΔΙΑΣΑΝ ΟΙ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Από την επίσκεψη των μαθητών του προγράμματος στο Α’ Εργαστήριο Φαρμακολογίας στην Ιατρική Σχολή του ΑΠΘ και ενημέρωση από την καθηγήτρια κα Μαρία Μυρωνίδου –Τζουβελέκη και τους φοιτητές της.</vt:lpstr>
      <vt:lpstr>Επίσκεψη στο «ΝΟΕSΙS» για την παρουσίαση του Προγράμματος «ΜΑΘΑΙΝΩ ΤΗΝ ΑΛΗΘΕΙΑ, ΛΕΩ ΌΧΙ ΣΤΟ ΤΣΙΓΑΡΟ» από την Υπεύθυνη κα Δώρα Βογιατζή. </vt:lpstr>
      <vt:lpstr>Τα παιδιά δημιουργούν</vt:lpstr>
      <vt:lpstr>Ευχαριστούμε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Quest User</cp:lastModifiedBy>
  <cp:revision>35</cp:revision>
  <dcterms:created xsi:type="dcterms:W3CDTF">2015-05-07T15:49:20Z</dcterms:created>
  <dcterms:modified xsi:type="dcterms:W3CDTF">2015-06-04T08:38:40Z</dcterms:modified>
</cp:coreProperties>
</file>